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iovanny Pineda Alvarez" initials="GPA" lastIdx="2" clrIdx="0">
    <p:extLst>
      <p:ext uri="{19B8F6BF-5375-455C-9EA6-DF929625EA0E}">
        <p15:presenceInfo xmlns:p15="http://schemas.microsoft.com/office/powerpoint/2012/main" userId="9f0fd928dad2f94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C74BB-277A-415C-8C49-A58E69041EDB}" type="datetimeFigureOut">
              <a:rPr lang="es-CO" smtClean="0"/>
              <a:t>31/03/2020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70627-87FC-44ED-8113-2B8F00A973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80080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C74BB-277A-415C-8C49-A58E69041EDB}" type="datetimeFigureOut">
              <a:rPr lang="es-CO" smtClean="0"/>
              <a:t>31/03/2020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70627-87FC-44ED-8113-2B8F00A973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17580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C74BB-277A-415C-8C49-A58E69041EDB}" type="datetimeFigureOut">
              <a:rPr lang="es-CO" smtClean="0"/>
              <a:t>31/03/2020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70627-87FC-44ED-8113-2B8F00A973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84355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C74BB-277A-415C-8C49-A58E69041EDB}" type="datetimeFigureOut">
              <a:rPr lang="es-CO" smtClean="0"/>
              <a:t>31/03/2020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70627-87FC-44ED-8113-2B8F00A973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50589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C74BB-277A-415C-8C49-A58E69041EDB}" type="datetimeFigureOut">
              <a:rPr lang="es-CO" smtClean="0"/>
              <a:t>31/03/2020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70627-87FC-44ED-8113-2B8F00A973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7170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C74BB-277A-415C-8C49-A58E69041EDB}" type="datetimeFigureOut">
              <a:rPr lang="es-CO" smtClean="0"/>
              <a:t>31/03/2020</a:t>
            </a:fld>
            <a:endParaRPr lang="es-CO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70627-87FC-44ED-8113-2B8F00A973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64487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C74BB-277A-415C-8C49-A58E69041EDB}" type="datetimeFigureOut">
              <a:rPr lang="es-CO" smtClean="0"/>
              <a:t>31/03/2020</a:t>
            </a:fld>
            <a:endParaRPr lang="es-CO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70627-87FC-44ED-8113-2B8F00A973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53076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C74BB-277A-415C-8C49-A58E69041EDB}" type="datetimeFigureOut">
              <a:rPr lang="es-CO" smtClean="0"/>
              <a:t>31/03/2020</a:t>
            </a:fld>
            <a:endParaRPr lang="es-CO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70627-87FC-44ED-8113-2B8F00A973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65172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C74BB-277A-415C-8C49-A58E69041EDB}" type="datetimeFigureOut">
              <a:rPr lang="es-CO" smtClean="0"/>
              <a:t>31/03/2020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70627-87FC-44ED-8113-2B8F00A973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42862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C74BB-277A-415C-8C49-A58E69041EDB}" type="datetimeFigureOut">
              <a:rPr lang="es-CO" smtClean="0"/>
              <a:t>31/03/2020</a:t>
            </a:fld>
            <a:endParaRPr lang="es-CO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70627-87FC-44ED-8113-2B8F00A973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51676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C74BB-277A-415C-8C49-A58E69041EDB}" type="datetimeFigureOut">
              <a:rPr lang="es-CO" smtClean="0"/>
              <a:t>31/03/2020</a:t>
            </a:fld>
            <a:endParaRPr lang="es-CO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s-CO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70627-87FC-44ED-8113-2B8F00A973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95187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E5C74BB-277A-415C-8C49-A58E69041EDB}" type="datetimeFigureOut">
              <a:rPr lang="es-CO" smtClean="0"/>
              <a:t>31/03/2020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CB670627-87FC-44ED-8113-2B8F00A973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53866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0466A8-A749-48A0-9027-4CAA3F4F1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dirty="0">
                <a:solidFill>
                  <a:srgbClr val="FF0000"/>
                </a:solidFill>
              </a:rPr>
              <a:t>Jhovani Pineda Alvarez</a:t>
            </a:r>
            <a:br>
              <a:rPr lang="es-CO" dirty="0">
                <a:solidFill>
                  <a:srgbClr val="FF0000"/>
                </a:solidFill>
              </a:rPr>
            </a:br>
            <a:br>
              <a:rPr lang="es-CO" dirty="0">
                <a:solidFill>
                  <a:srgbClr val="FF0000"/>
                </a:solidFill>
              </a:rPr>
            </a:br>
            <a:r>
              <a:rPr lang="es-CO" dirty="0">
                <a:solidFill>
                  <a:srgbClr val="FF0000"/>
                </a:solidFill>
              </a:rPr>
              <a:t>Felipe </a:t>
            </a:r>
            <a:r>
              <a:rPr lang="es-CO">
                <a:solidFill>
                  <a:srgbClr val="FF0000"/>
                </a:solidFill>
              </a:rPr>
              <a:t>londoño</a:t>
            </a:r>
            <a:endParaRPr lang="es-CO" dirty="0">
              <a:solidFill>
                <a:srgbClr val="FF0000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6F913E-6633-4B3D-A46A-517BECC3F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CO" dirty="0"/>
              <a:t>Como utilizar NodeJs y Docker</a:t>
            </a:r>
          </a:p>
        </p:txBody>
      </p:sp>
    </p:spTree>
    <p:extLst>
      <p:ext uri="{BB962C8B-B14F-4D97-AF65-F5344CB8AC3E}">
        <p14:creationId xmlns:p14="http://schemas.microsoft.com/office/powerpoint/2010/main" val="3897140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6A3E24BD-59D0-42C8-BA60-F37CE54D07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B1B913D3-4C6F-4602-9674-034E2A6AA668}"/>
              </a:ext>
            </a:extLst>
          </p:cNvPr>
          <p:cNvSpPr/>
          <p:nvPr/>
        </p:nvSpPr>
        <p:spPr>
          <a:xfrm>
            <a:off x="4284921" y="1329070"/>
            <a:ext cx="5539563" cy="241359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Ese metodo CreateServer devuelve un objeto que tiene otro metodo que nos permite escuchar se llama listen en un determinado puerto en este caso el puerto 3000</a:t>
            </a:r>
          </a:p>
          <a:p>
            <a:pPr algn="ctr"/>
            <a:r>
              <a:rPr lang="en-US" dirty="0"/>
              <a:t>Ejecutamos el siguiente commando </a:t>
            </a:r>
          </a:p>
          <a:p>
            <a:pPr algn="ctr"/>
            <a:endParaRPr lang="en-US" dirty="0"/>
          </a:p>
          <a:p>
            <a:pPr algn="ctr"/>
            <a:r>
              <a:rPr lang="en-US" sz="3200" b="1" dirty="0">
                <a:solidFill>
                  <a:srgbClr val="FF0000"/>
                </a:solidFill>
              </a:rPr>
              <a:t>.listen(3000)</a:t>
            </a:r>
            <a:endParaRPr lang="es-CO" sz="3200" b="1" dirty="0">
              <a:solidFill>
                <a:srgbClr val="FF0000"/>
              </a:solidFill>
            </a:endParaRPr>
          </a:p>
          <a:p>
            <a:pPr algn="ctr"/>
            <a:endParaRPr lang="es-CO" dirty="0"/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2847B53D-BC41-41DF-A862-03B8F5CDDB40}"/>
              </a:ext>
            </a:extLst>
          </p:cNvPr>
          <p:cNvCxnSpPr/>
          <p:nvPr/>
        </p:nvCxnSpPr>
        <p:spPr>
          <a:xfrm flipH="1">
            <a:off x="0" y="723014"/>
            <a:ext cx="108452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2030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D308F7-6A01-407A-8145-47D805E63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s-CO" sz="4800" dirty="0">
                <a:solidFill>
                  <a:srgbClr val="FF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Se guarda el documento</a:t>
            </a:r>
          </a:p>
        </p:txBody>
      </p:sp>
    </p:spTree>
    <p:extLst>
      <p:ext uri="{BB962C8B-B14F-4D97-AF65-F5344CB8AC3E}">
        <p14:creationId xmlns:p14="http://schemas.microsoft.com/office/powerpoint/2010/main" val="3183968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CF4F621F-0333-46F0-83B4-EC6429EE86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F4A19DA3-7CBD-45C0-AF56-91A91DA0E799}"/>
              </a:ext>
            </a:extLst>
          </p:cNvPr>
          <p:cNvSpPr/>
          <p:nvPr/>
        </p:nvSpPr>
        <p:spPr>
          <a:xfrm>
            <a:off x="3671776" y="2975091"/>
            <a:ext cx="6018028" cy="216904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sz="2800" b="1" dirty="0">
                <a:solidFill>
                  <a:srgbClr val="FF0000"/>
                </a:solidFill>
              </a:rPr>
              <a:t>Ejecutamos el comando node index.js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0BB1DB45-AF09-45C0-AEE8-C303B9DF0FF9}"/>
              </a:ext>
            </a:extLst>
          </p:cNvPr>
          <p:cNvCxnSpPr>
            <a:cxnSpLocks/>
          </p:cNvCxnSpPr>
          <p:nvPr/>
        </p:nvCxnSpPr>
        <p:spPr>
          <a:xfrm flipH="1">
            <a:off x="0" y="3519377"/>
            <a:ext cx="116958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89612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Marcador de contenido 10">
            <a:extLst>
              <a:ext uri="{FF2B5EF4-FFF2-40B4-BE49-F238E27FC236}">
                <a16:creationId xmlns:a16="http://schemas.microsoft.com/office/drawing/2014/main" id="{9A76C542-E5AD-4E3B-A69F-A2BC24D19F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29184C0E-3115-439B-BEC7-E7AF097E08A4}"/>
              </a:ext>
            </a:extLst>
          </p:cNvPr>
          <p:cNvSpPr/>
          <p:nvPr/>
        </p:nvSpPr>
        <p:spPr>
          <a:xfrm>
            <a:off x="4669971" y="1861456"/>
            <a:ext cx="4680857" cy="201385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/>
              <a:t>Entramos a Google y verificamos que si este corriendo en el puerto 3000</a:t>
            </a:r>
          </a:p>
          <a:p>
            <a:pPr algn="ctr"/>
            <a:endParaRPr lang="es-CO" dirty="0"/>
          </a:p>
          <a:p>
            <a:pPr algn="ctr"/>
            <a:r>
              <a:rPr lang="es-CO" dirty="0"/>
              <a:t>En la barra de búsqueda escribimos</a:t>
            </a:r>
          </a:p>
          <a:p>
            <a:pPr algn="ctr"/>
            <a:endParaRPr lang="es-CO" dirty="0"/>
          </a:p>
          <a:p>
            <a:pPr algn="ctr"/>
            <a:r>
              <a:rPr lang="es-CO" sz="3200" b="1" dirty="0">
                <a:solidFill>
                  <a:srgbClr val="FF0000"/>
                </a:solidFill>
              </a:rPr>
              <a:t>Localhost:3000</a:t>
            </a:r>
          </a:p>
        </p:txBody>
      </p:sp>
    </p:spTree>
    <p:extLst>
      <p:ext uri="{BB962C8B-B14F-4D97-AF65-F5344CB8AC3E}">
        <p14:creationId xmlns:p14="http://schemas.microsoft.com/office/powerpoint/2010/main" val="34401277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D11563F4-AD6D-4589-96F6-061EC5AA5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B9A2742F-979A-4FD6-A3BE-9D49C52D3889}"/>
              </a:ext>
            </a:extLst>
          </p:cNvPr>
          <p:cNvSpPr/>
          <p:nvPr/>
        </p:nvSpPr>
        <p:spPr>
          <a:xfrm>
            <a:off x="4093535" y="1679944"/>
            <a:ext cx="4859079" cy="199892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sz="2400" b="1" dirty="0">
                <a:solidFill>
                  <a:srgbClr val="FF0000"/>
                </a:solidFill>
              </a:rPr>
              <a:t>Si presionamos Ctrl+Shift+i verificamos el “H1” que escribimos por medio de nodeJs</a:t>
            </a:r>
          </a:p>
        </p:txBody>
      </p:sp>
    </p:spTree>
    <p:extLst>
      <p:ext uri="{BB962C8B-B14F-4D97-AF65-F5344CB8AC3E}">
        <p14:creationId xmlns:p14="http://schemas.microsoft.com/office/powerpoint/2010/main" val="27459013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093C337F-559A-4604-9BC9-D74AA42801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8B99C4D9-4915-42A3-A402-E6671562888C}"/>
              </a:ext>
            </a:extLst>
          </p:cNvPr>
          <p:cNvSpPr/>
          <p:nvPr/>
        </p:nvSpPr>
        <p:spPr>
          <a:xfrm>
            <a:off x="4816549" y="4795284"/>
            <a:ext cx="5411972" cy="166931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/>
              <a:t>Si presionamos Ctrl Q no se va a detener el contenedor por lo tanto vamos a poder escribir el comando</a:t>
            </a:r>
            <a:r>
              <a:rPr lang="es-CO" sz="3600" b="1" dirty="0">
                <a:solidFill>
                  <a:srgbClr val="FF0000"/>
                </a:solidFill>
              </a:rPr>
              <a:t> Docker Ps </a:t>
            </a:r>
            <a:r>
              <a:rPr lang="es-CO" dirty="0"/>
              <a:t>y va a estar en ejecución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D4630318-A1AC-4CF8-9D6A-DF7756DC0702}"/>
              </a:ext>
            </a:extLst>
          </p:cNvPr>
          <p:cNvCxnSpPr/>
          <p:nvPr/>
        </p:nvCxnSpPr>
        <p:spPr>
          <a:xfrm>
            <a:off x="1446028" y="3891516"/>
            <a:ext cx="9144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6242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8B19CEC-4F25-4821-9739-4A46F95BD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CO" sz="4000" dirty="0">
                <a:solidFill>
                  <a:srgbClr val="FF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Vamos a comitarlo para guardarlo como una imagen y no volver a hacer todo el proceso de nuevo</a:t>
            </a:r>
          </a:p>
        </p:txBody>
      </p:sp>
    </p:spTree>
    <p:extLst>
      <p:ext uri="{BB962C8B-B14F-4D97-AF65-F5344CB8AC3E}">
        <p14:creationId xmlns:p14="http://schemas.microsoft.com/office/powerpoint/2010/main" val="16984318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ECF048B7-D8BB-41A7-BC36-91D995CA43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58A25E10-592D-49B9-9DD1-744446753DE5}"/>
              </a:ext>
            </a:extLst>
          </p:cNvPr>
          <p:cNvSpPr/>
          <p:nvPr/>
        </p:nvSpPr>
        <p:spPr>
          <a:xfrm>
            <a:off x="6400800" y="4433777"/>
            <a:ext cx="5092995" cy="195639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/>
              <a:t>Lo primero que vamos a hacer es que nos liste las imágenes escribiendo el siguiente </a:t>
            </a:r>
            <a:r>
              <a:rPr lang="es-CO" dirty="0">
                <a:solidFill>
                  <a:schemeClr val="tx1"/>
                </a:solidFill>
              </a:rPr>
              <a:t>Comando</a:t>
            </a:r>
            <a:r>
              <a:rPr lang="es-CO" sz="3200" b="1" dirty="0">
                <a:solidFill>
                  <a:srgbClr val="FF0000"/>
                </a:solidFill>
              </a:rPr>
              <a:t> Docker images</a:t>
            </a:r>
          </a:p>
          <a:p>
            <a:pPr algn="ctr"/>
            <a:endParaRPr lang="es-CO" dirty="0"/>
          </a:p>
        </p:txBody>
      </p:sp>
      <p:cxnSp>
        <p:nvCxnSpPr>
          <p:cNvPr id="3" name="Conector recto de flecha 2">
            <a:extLst>
              <a:ext uri="{FF2B5EF4-FFF2-40B4-BE49-F238E27FC236}">
                <a16:creationId xmlns:a16="http://schemas.microsoft.com/office/drawing/2014/main" id="{4C1387B0-23FA-4143-B2B3-F4A872D991E8}"/>
              </a:ext>
            </a:extLst>
          </p:cNvPr>
          <p:cNvCxnSpPr/>
          <p:nvPr/>
        </p:nvCxnSpPr>
        <p:spPr>
          <a:xfrm>
            <a:off x="1541721" y="4210493"/>
            <a:ext cx="103135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36216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235101A6-7B7E-4932-A04B-97E89164BC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E1884C35-2EF4-409A-AC8D-743603E3CB12}"/>
              </a:ext>
            </a:extLst>
          </p:cNvPr>
          <p:cNvSpPr/>
          <p:nvPr/>
        </p:nvSpPr>
        <p:spPr>
          <a:xfrm>
            <a:off x="5847907" y="4114800"/>
            <a:ext cx="6081823" cy="1733107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/>
              <a:t>Le decimos que vamos a comitar el contenedor se le coloca el nombre del autor, el mensaje le decimos el id del contenedor, como se va a llamar la imagen y el tag de la version</a:t>
            </a:r>
          </a:p>
          <a:p>
            <a:pPr algn="ctr"/>
            <a:r>
              <a:rPr lang="es-CO" dirty="0"/>
              <a:t>Escribimos el comando</a:t>
            </a:r>
          </a:p>
          <a:p>
            <a:pPr algn="ctr"/>
            <a:r>
              <a:rPr lang="es-CO" b="1" dirty="0">
                <a:solidFill>
                  <a:srgbClr val="FF0000"/>
                </a:solidFill>
              </a:rPr>
              <a:t>Docker comit a-”nombre del autor” –m ”Mensaje” “dirección del contenedor” “nombre de la imagen”: Tag de la version.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F34910BD-262B-4910-9F85-2E1E44ADF815}"/>
              </a:ext>
            </a:extLst>
          </p:cNvPr>
          <p:cNvCxnSpPr/>
          <p:nvPr/>
        </p:nvCxnSpPr>
        <p:spPr>
          <a:xfrm>
            <a:off x="1573619" y="6103088"/>
            <a:ext cx="654965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64704A50-68FD-41D4-BF76-E3E087310AC8}"/>
              </a:ext>
            </a:extLst>
          </p:cNvPr>
          <p:cNvCxnSpPr>
            <a:cxnSpLocks/>
          </p:cNvCxnSpPr>
          <p:nvPr/>
        </p:nvCxnSpPr>
        <p:spPr>
          <a:xfrm>
            <a:off x="-74428" y="4082902"/>
            <a:ext cx="94629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F3E75B76-9887-4138-A66B-A5E121268653}"/>
              </a:ext>
            </a:extLst>
          </p:cNvPr>
          <p:cNvCxnSpPr>
            <a:cxnSpLocks/>
          </p:cNvCxnSpPr>
          <p:nvPr/>
        </p:nvCxnSpPr>
        <p:spPr>
          <a:xfrm flipH="1">
            <a:off x="765545" y="3327991"/>
            <a:ext cx="1892595" cy="7176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Rectángulo 16">
            <a:extLst>
              <a:ext uri="{FF2B5EF4-FFF2-40B4-BE49-F238E27FC236}">
                <a16:creationId xmlns:a16="http://schemas.microsoft.com/office/drawing/2014/main" id="{E5DB1E31-8397-4B31-850E-63B438F66DC8}"/>
              </a:ext>
            </a:extLst>
          </p:cNvPr>
          <p:cNvSpPr/>
          <p:nvPr/>
        </p:nvSpPr>
        <p:spPr>
          <a:xfrm>
            <a:off x="2656368" y="3096761"/>
            <a:ext cx="2307265" cy="38803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/>
              <a:t>Id del contenedor </a:t>
            </a:r>
          </a:p>
        </p:txBody>
      </p:sp>
    </p:spTree>
    <p:extLst>
      <p:ext uri="{BB962C8B-B14F-4D97-AF65-F5344CB8AC3E}">
        <p14:creationId xmlns:p14="http://schemas.microsoft.com/office/powerpoint/2010/main" val="15865631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93671CC7-0615-4A6F-8EF0-762BEA7DAD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884DFAB0-7720-4CFB-9605-32AF1362BA35}"/>
              </a:ext>
            </a:extLst>
          </p:cNvPr>
          <p:cNvSpPr/>
          <p:nvPr/>
        </p:nvSpPr>
        <p:spPr>
          <a:xfrm>
            <a:off x="6624084" y="4774019"/>
            <a:ext cx="4731488" cy="154172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/>
              <a:t>Si verificamos  las imágenes con el comando </a:t>
            </a:r>
            <a:r>
              <a:rPr lang="es-CO" sz="2400" b="1" dirty="0">
                <a:solidFill>
                  <a:srgbClr val="FF0000"/>
                </a:solidFill>
              </a:rPr>
              <a:t>Docker images </a:t>
            </a:r>
            <a:r>
              <a:rPr lang="es-CO" dirty="0"/>
              <a:t>debería de estar guardado</a:t>
            </a:r>
          </a:p>
          <a:p>
            <a:pPr algn="ctr"/>
            <a:endParaRPr lang="es-CO" dirty="0"/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08A662D9-8109-43F8-84FB-7BA331BA8F38}"/>
              </a:ext>
            </a:extLst>
          </p:cNvPr>
          <p:cNvCxnSpPr/>
          <p:nvPr/>
        </p:nvCxnSpPr>
        <p:spPr>
          <a:xfrm>
            <a:off x="-106326" y="4944140"/>
            <a:ext cx="126527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1763FD62-751A-42EF-A3F4-AA5FA07C8111}"/>
              </a:ext>
            </a:extLst>
          </p:cNvPr>
          <p:cNvCxnSpPr>
            <a:cxnSpLocks/>
          </p:cNvCxnSpPr>
          <p:nvPr/>
        </p:nvCxnSpPr>
        <p:spPr>
          <a:xfrm flipH="1">
            <a:off x="1158948" y="3604437"/>
            <a:ext cx="4937052" cy="1254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>
            <a:extLst>
              <a:ext uri="{FF2B5EF4-FFF2-40B4-BE49-F238E27FC236}">
                <a16:creationId xmlns:a16="http://schemas.microsoft.com/office/drawing/2014/main" id="{40778F3D-F64B-4185-9A77-DE5A4AB536B6}"/>
              </a:ext>
            </a:extLst>
          </p:cNvPr>
          <p:cNvSpPr/>
          <p:nvPr/>
        </p:nvSpPr>
        <p:spPr>
          <a:xfrm>
            <a:off x="6096000" y="3232297"/>
            <a:ext cx="2690037" cy="62732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/>
              <a:t>Se guardo correctamente </a:t>
            </a:r>
          </a:p>
        </p:txBody>
      </p:sp>
    </p:spTree>
    <p:extLst>
      <p:ext uri="{BB962C8B-B14F-4D97-AF65-F5344CB8AC3E}">
        <p14:creationId xmlns:p14="http://schemas.microsoft.com/office/powerpoint/2010/main" val="1299783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67EE346C-EC8C-4035-B8D5-ED072168B5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5587" y="-4572"/>
            <a:ext cx="12207587" cy="6858000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FAC14C43-44F9-4B0C-9B99-FE0881BD0DFA}"/>
              </a:ext>
            </a:extLst>
          </p:cNvPr>
          <p:cNvSpPr/>
          <p:nvPr/>
        </p:nvSpPr>
        <p:spPr>
          <a:xfrm>
            <a:off x="380999" y="1764731"/>
            <a:ext cx="3113314" cy="55517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0" name="Título 5">
            <a:extLst>
              <a:ext uri="{FF2B5EF4-FFF2-40B4-BE49-F238E27FC236}">
                <a16:creationId xmlns:a16="http://schemas.microsoft.com/office/drawing/2014/main" id="{B7F91FB4-A555-4C36-B9F0-6541481CE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7299" y="1175657"/>
            <a:ext cx="4776787" cy="2547257"/>
          </a:xfrm>
        </p:spPr>
        <p:txBody>
          <a:bodyPr/>
          <a:lstStyle/>
          <a:p>
            <a:r>
              <a:rPr lang="es-CO" b="1" dirty="0">
                <a:solidFill>
                  <a:srgbClr val="FF0000"/>
                </a:solidFill>
              </a:rPr>
              <a:t>Comenzamos abriendo Windows</a:t>
            </a:r>
            <a:br>
              <a:rPr lang="es-CO" b="1" dirty="0">
                <a:solidFill>
                  <a:srgbClr val="FF0000"/>
                </a:solidFill>
              </a:rPr>
            </a:br>
            <a:r>
              <a:rPr lang="es-CO" b="1" dirty="0">
                <a:solidFill>
                  <a:srgbClr val="FF0000"/>
                </a:solidFill>
              </a:rPr>
              <a:t>PowerShell</a:t>
            </a:r>
          </a:p>
        </p:txBody>
      </p: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BC8EA05B-E486-4F1F-8BA6-33E2DA7AD463}"/>
              </a:ext>
            </a:extLst>
          </p:cNvPr>
          <p:cNvCxnSpPr/>
          <p:nvPr/>
        </p:nvCxnSpPr>
        <p:spPr>
          <a:xfrm flipH="1">
            <a:off x="3592286" y="2133600"/>
            <a:ext cx="186247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31398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20266D8D-211E-463B-BB9A-4F19560C3C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59A4F705-F0D3-4032-86E8-9EB05DCD2A3B}"/>
              </a:ext>
            </a:extLst>
          </p:cNvPr>
          <p:cNvSpPr/>
          <p:nvPr/>
        </p:nvSpPr>
        <p:spPr>
          <a:xfrm>
            <a:off x="5837274" y="4444410"/>
            <a:ext cx="6124353" cy="210524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/>
              <a:t>Para mandarlo a correr ingresamos el comando Docker run –it para ingresar dentro del contenedor habilitamos el puerto y colocamos el id de la imagen </a:t>
            </a:r>
          </a:p>
          <a:p>
            <a:pPr algn="ctr"/>
            <a:endParaRPr lang="es-CO" dirty="0"/>
          </a:p>
          <a:p>
            <a:pPr algn="ctr"/>
            <a:r>
              <a:rPr lang="es-CO" dirty="0"/>
              <a:t>Escribimos el comando </a:t>
            </a:r>
          </a:p>
          <a:p>
            <a:pPr algn="ctr"/>
            <a:r>
              <a:rPr lang="es-CO" sz="2800" b="1" dirty="0">
                <a:solidFill>
                  <a:srgbClr val="FF0000"/>
                </a:solidFill>
              </a:rPr>
              <a:t>Docker run –it –p “numero del puerto” ”id de la imagen”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9C4DFDA8-BC01-4C42-ACCB-0E614C99D72E}"/>
              </a:ext>
            </a:extLst>
          </p:cNvPr>
          <p:cNvCxnSpPr/>
          <p:nvPr/>
        </p:nvCxnSpPr>
        <p:spPr>
          <a:xfrm>
            <a:off x="0" y="6719777"/>
            <a:ext cx="428492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98957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473A9F36-8F93-491C-B2F0-20E75AA2E8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00336BE-4D2A-45AC-BAE4-57BC376B7C66}"/>
              </a:ext>
            </a:extLst>
          </p:cNvPr>
          <p:cNvSpPr/>
          <p:nvPr/>
        </p:nvSpPr>
        <p:spPr>
          <a:xfrm>
            <a:off x="4667693" y="5550195"/>
            <a:ext cx="5996763" cy="108452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/>
              <a:t>Lanzamos de nuevo el index.js para verificar que todo quedo bien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19D19B6E-5917-4B1E-AF56-16FDDAB37E3D}"/>
              </a:ext>
            </a:extLst>
          </p:cNvPr>
          <p:cNvCxnSpPr/>
          <p:nvPr/>
        </p:nvCxnSpPr>
        <p:spPr>
          <a:xfrm>
            <a:off x="0" y="6634716"/>
            <a:ext cx="124400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66149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F2636061-99BE-4754-82F2-EEBC543D59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22D7F0CD-DD31-4171-8442-AD849748DFE7}"/>
              </a:ext>
            </a:extLst>
          </p:cNvPr>
          <p:cNvSpPr/>
          <p:nvPr/>
        </p:nvSpPr>
        <p:spPr>
          <a:xfrm>
            <a:off x="4401879" y="1329070"/>
            <a:ext cx="5209954" cy="209993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/>
              <a:t>Verificamos que este corriendo bien en el localhost</a:t>
            </a:r>
          </a:p>
          <a:p>
            <a:pPr algn="ctr"/>
            <a:r>
              <a:rPr lang="es-CO" dirty="0"/>
              <a:t>Vamos a Google y en la barra de búsqueda escribimos localhost y el puerto donde lo ejecutamos en este caso el 3000</a:t>
            </a:r>
          </a:p>
          <a:p>
            <a:pPr algn="ctr"/>
            <a:endParaRPr lang="es-CO" dirty="0"/>
          </a:p>
          <a:p>
            <a:pPr algn="ctr"/>
            <a:r>
              <a:rPr lang="es-CO" sz="2400" b="1" dirty="0">
                <a:solidFill>
                  <a:srgbClr val="FF0000"/>
                </a:solidFill>
              </a:rPr>
              <a:t>LocalHost:3000</a:t>
            </a:r>
          </a:p>
        </p:txBody>
      </p:sp>
    </p:spTree>
    <p:extLst>
      <p:ext uri="{BB962C8B-B14F-4D97-AF65-F5344CB8AC3E}">
        <p14:creationId xmlns:p14="http://schemas.microsoft.com/office/powerpoint/2010/main" val="38277977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ACA3CDA0-8E9E-4B56-BA7F-614BD85E01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CD4E66FE-8F15-485F-8AD3-98BF6D6ADE78}"/>
              </a:ext>
            </a:extLst>
          </p:cNvPr>
          <p:cNvSpPr/>
          <p:nvPr/>
        </p:nvSpPr>
        <p:spPr>
          <a:xfrm>
            <a:off x="4455042" y="1371600"/>
            <a:ext cx="4550735" cy="18288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/>
              <a:t>Si cambiamos localhost por 127.0.0.1y el puerto que le asignamos en este caso el 3000 </a:t>
            </a:r>
          </a:p>
          <a:p>
            <a:pPr algn="ctr"/>
            <a:r>
              <a:rPr lang="es-CO" dirty="0"/>
              <a:t>No nos debiera de dar ningún inconveniente</a:t>
            </a:r>
          </a:p>
          <a:p>
            <a:pPr algn="ctr"/>
            <a:endParaRPr lang="es-CO" dirty="0"/>
          </a:p>
          <a:p>
            <a:pPr algn="ctr"/>
            <a:r>
              <a:rPr lang="es-CO" sz="3600" b="1" dirty="0">
                <a:solidFill>
                  <a:srgbClr val="FF0000"/>
                </a:solidFill>
              </a:rPr>
              <a:t>127.0.0.1:3000</a:t>
            </a:r>
          </a:p>
        </p:txBody>
      </p:sp>
    </p:spTree>
    <p:extLst>
      <p:ext uri="{BB962C8B-B14F-4D97-AF65-F5344CB8AC3E}">
        <p14:creationId xmlns:p14="http://schemas.microsoft.com/office/powerpoint/2010/main" val="954783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E54E0175-7E88-49AE-BF6F-6E1BFDF870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2149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3264DDCE-8A4C-4985-81F9-0FBF2EDE01D3}"/>
              </a:ext>
            </a:extLst>
          </p:cNvPr>
          <p:cNvSpPr/>
          <p:nvPr/>
        </p:nvSpPr>
        <p:spPr>
          <a:xfrm>
            <a:off x="6096000" y="824023"/>
            <a:ext cx="4433777" cy="64858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rgbClr val="FF0000"/>
                </a:solidFill>
              </a:rPr>
              <a:t>Se nos abre la terminal PowerShell</a:t>
            </a:r>
          </a:p>
        </p:txBody>
      </p:sp>
    </p:spTree>
    <p:extLst>
      <p:ext uri="{BB962C8B-B14F-4D97-AF65-F5344CB8AC3E}">
        <p14:creationId xmlns:p14="http://schemas.microsoft.com/office/powerpoint/2010/main" val="454304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E8B032CA-4162-4259-B163-50CEB2F288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0D462AF9-ED75-4F2C-BB93-0A58570D2E21}"/>
              </a:ext>
            </a:extLst>
          </p:cNvPr>
          <p:cNvSpPr/>
          <p:nvPr/>
        </p:nvSpPr>
        <p:spPr>
          <a:xfrm>
            <a:off x="6836734" y="659218"/>
            <a:ext cx="4635795" cy="183943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/>
              <a:t>Verificamos que imágenes tenemos descargadas con el comando </a:t>
            </a:r>
          </a:p>
          <a:p>
            <a:pPr algn="ctr"/>
            <a:endParaRPr lang="es-CO" dirty="0"/>
          </a:p>
          <a:p>
            <a:pPr algn="ctr"/>
            <a:r>
              <a:rPr lang="es-CO" sz="3200" b="1" dirty="0">
                <a:solidFill>
                  <a:srgbClr val="FF0000"/>
                </a:solidFill>
              </a:rPr>
              <a:t>Docker images</a:t>
            </a:r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A424AB88-86B9-4AEA-90CD-1AE7849923F1}"/>
              </a:ext>
            </a:extLst>
          </p:cNvPr>
          <p:cNvCxnSpPr/>
          <p:nvPr/>
        </p:nvCxnSpPr>
        <p:spPr>
          <a:xfrm>
            <a:off x="1562986" y="829340"/>
            <a:ext cx="94629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6046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27D07910-8481-426E-BBD3-3A6DF0FFA8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C7FAD75D-3F04-492D-AE4F-F8E2BB76069D}"/>
              </a:ext>
            </a:extLst>
          </p:cNvPr>
          <p:cNvSpPr/>
          <p:nvPr/>
        </p:nvSpPr>
        <p:spPr>
          <a:xfrm>
            <a:off x="5922335" y="1052622"/>
            <a:ext cx="5922335" cy="179689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/>
              <a:t>Como no esta nodeJs se ejecutara el comando con keymetrics/pm</a:t>
            </a:r>
          </a:p>
          <a:p>
            <a:pPr algn="ctr"/>
            <a:r>
              <a:rPr lang="es-CO" dirty="0"/>
              <a:t>Se creara un servidor que escuche con el puerto 3000</a:t>
            </a:r>
          </a:p>
          <a:p>
            <a:pPr algn="ctr"/>
            <a:endParaRPr lang="es-CO" dirty="0"/>
          </a:p>
          <a:p>
            <a:pPr algn="ctr"/>
            <a:r>
              <a:rPr lang="es-CO" sz="2400" b="1" dirty="0">
                <a:solidFill>
                  <a:srgbClr val="FF0000"/>
                </a:solidFill>
              </a:rPr>
              <a:t>Docker rum –it –p 3000:3000keymetrics/pm/bin/sh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DAFA38EC-8F25-4510-966C-2F12A0CA225D}"/>
              </a:ext>
            </a:extLst>
          </p:cNvPr>
          <p:cNvCxnSpPr/>
          <p:nvPr/>
        </p:nvCxnSpPr>
        <p:spPr>
          <a:xfrm>
            <a:off x="1552353" y="2711302"/>
            <a:ext cx="333862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8019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86B19CB9-7BF3-40F7-AF23-7259C12E65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F4811A1-40D1-48DA-85F5-7DA6BB1EFCCE}"/>
              </a:ext>
            </a:extLst>
          </p:cNvPr>
          <p:cNvSpPr/>
          <p:nvPr/>
        </p:nvSpPr>
        <p:spPr>
          <a:xfrm>
            <a:off x="6560288" y="1775637"/>
            <a:ext cx="4657061" cy="165336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/>
              <a:t>Se verifica el sistema operativo con el comando </a:t>
            </a:r>
          </a:p>
          <a:p>
            <a:pPr algn="ctr"/>
            <a:r>
              <a:rPr lang="es-CO" sz="3200" b="1" dirty="0">
                <a:solidFill>
                  <a:srgbClr val="FF0000"/>
                </a:solidFill>
              </a:rPr>
              <a:t>Cat/etc/issue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30F40103-9E2C-47BA-B716-99DA6DFACDB1}"/>
              </a:ext>
            </a:extLst>
          </p:cNvPr>
          <p:cNvCxnSpPr>
            <a:cxnSpLocks/>
          </p:cNvCxnSpPr>
          <p:nvPr/>
        </p:nvCxnSpPr>
        <p:spPr>
          <a:xfrm>
            <a:off x="0" y="2849526"/>
            <a:ext cx="127590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893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Marcador de contenido 12">
            <a:extLst>
              <a:ext uri="{FF2B5EF4-FFF2-40B4-BE49-F238E27FC236}">
                <a16:creationId xmlns:a16="http://schemas.microsoft.com/office/drawing/2014/main" id="{3B3C3A7D-541A-4117-B39A-D0F6BE4EFB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D4EB387E-E787-4BD8-9FAF-C9900429D1EC}"/>
              </a:ext>
            </a:extLst>
          </p:cNvPr>
          <p:cNvSpPr/>
          <p:nvPr/>
        </p:nvSpPr>
        <p:spPr>
          <a:xfrm>
            <a:off x="5092995" y="2902688"/>
            <a:ext cx="6507126" cy="216904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/>
              <a:t>En este caso se trabajo con el editor de texto vi y creamos un archivo Js que va a contener el código nodeJs que vamos a ejecutar</a:t>
            </a:r>
          </a:p>
          <a:p>
            <a:pPr algn="ctr"/>
            <a:endParaRPr lang="es-CO" dirty="0"/>
          </a:p>
          <a:p>
            <a:pPr algn="ctr"/>
            <a:endParaRPr lang="es-CO" dirty="0"/>
          </a:p>
          <a:p>
            <a:pPr algn="ctr"/>
            <a:r>
              <a:rPr lang="es-CO" dirty="0"/>
              <a:t>Se ejecuta el siguiente comando</a:t>
            </a:r>
          </a:p>
          <a:p>
            <a:pPr algn="ctr"/>
            <a:endParaRPr lang="es-CO" dirty="0"/>
          </a:p>
          <a:p>
            <a:pPr algn="ctr"/>
            <a:r>
              <a:rPr lang="es-CO" sz="3600" b="1" dirty="0">
                <a:solidFill>
                  <a:srgbClr val="FF0000"/>
                </a:solidFill>
              </a:rPr>
              <a:t>Vi index.js</a:t>
            </a:r>
          </a:p>
        </p:txBody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297FA978-493E-4746-A72C-155DF91DFB05}"/>
              </a:ext>
            </a:extLst>
          </p:cNvPr>
          <p:cNvCxnSpPr/>
          <p:nvPr/>
        </p:nvCxnSpPr>
        <p:spPr>
          <a:xfrm flipH="1">
            <a:off x="159488" y="3327991"/>
            <a:ext cx="88250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9194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0D563D6A-6101-4BD7-9A01-841583B805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BC834738-6C91-494E-9A27-A356A8ED25EA}"/>
              </a:ext>
            </a:extLst>
          </p:cNvPr>
          <p:cNvSpPr/>
          <p:nvPr/>
        </p:nvSpPr>
        <p:spPr>
          <a:xfrm>
            <a:off x="4625162" y="1180214"/>
            <a:ext cx="6188149" cy="224878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/>
              <a:t>Vamos a llamar un modulo http de </a:t>
            </a:r>
            <a:r>
              <a:rPr lang="es-CO" dirty="0" err="1"/>
              <a:t>nodejs</a:t>
            </a:r>
            <a:r>
              <a:rPr lang="es-CO" dirty="0"/>
              <a:t> que  permite crear un servidor, recibe una petición y una respuesta que vamos a utilizar</a:t>
            </a:r>
          </a:p>
          <a:p>
            <a:pPr algn="ctr"/>
            <a:r>
              <a:rPr lang="es-CO" dirty="0"/>
              <a:t>Ejecutamos el comando </a:t>
            </a:r>
          </a:p>
          <a:p>
            <a:pPr algn="ctr"/>
            <a:r>
              <a:rPr lang="es-CO" sz="2800" b="1" dirty="0">
                <a:solidFill>
                  <a:srgbClr val="FF0000"/>
                </a:solidFill>
              </a:rPr>
              <a:t>Require (‘http’).CreateServer((req,res)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69830093-B25B-41A7-B84F-93BE5A7C1B17}"/>
              </a:ext>
            </a:extLst>
          </p:cNvPr>
          <p:cNvCxnSpPr/>
          <p:nvPr/>
        </p:nvCxnSpPr>
        <p:spPr>
          <a:xfrm>
            <a:off x="0" y="499729"/>
            <a:ext cx="256244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2745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9AC414A1-8C5B-4342-B6D4-593A58CA99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986A3774-AFE6-4A25-A370-583287B7AA67}"/>
              </a:ext>
            </a:extLst>
          </p:cNvPr>
          <p:cNvSpPr/>
          <p:nvPr/>
        </p:nvSpPr>
        <p:spPr>
          <a:xfrm>
            <a:off x="3678865" y="1297172"/>
            <a:ext cx="6305107" cy="251991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/>
              <a:t>Le decimos que responda escribiendo un HTML en este caso a un&lt;h1&gt; diciendo Hello NodeJs ejecutando el siguiente comando</a:t>
            </a:r>
          </a:p>
          <a:p>
            <a:pPr algn="ctr"/>
            <a:endParaRPr lang="es-CO" dirty="0"/>
          </a:p>
          <a:p>
            <a:pPr algn="ctr"/>
            <a:r>
              <a:rPr lang="es-CO" sz="3200" b="1" dirty="0">
                <a:solidFill>
                  <a:srgbClr val="FF0000"/>
                </a:solidFill>
              </a:rPr>
              <a:t>Res.end(‘&lt;h1&gt;Hello NodeJs&lt;/h1&gt;’)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F07B48EA-1A5C-4205-86B3-F042FB5C8900}"/>
              </a:ext>
            </a:extLst>
          </p:cNvPr>
          <p:cNvCxnSpPr/>
          <p:nvPr/>
        </p:nvCxnSpPr>
        <p:spPr>
          <a:xfrm flipH="1">
            <a:off x="0" y="584791"/>
            <a:ext cx="207334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7278547"/>
      </p:ext>
    </p:extLst>
  </p:cSld>
  <p:clrMapOvr>
    <a:masterClrMapping/>
  </p:clrMapOvr>
</p:sld>
</file>

<file path=ppt/theme/theme1.xml><?xml version="1.0" encoding="utf-8"?>
<a:theme xmlns:a="http://schemas.openxmlformats.org/drawingml/2006/main" name="Marco">
  <a:themeElements>
    <a:clrScheme name="Marco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Marco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arco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TM03457475[[fn=Marco]]</Template>
  <TotalTime>586</TotalTime>
  <Words>542</Words>
  <Application>Microsoft Office PowerPoint</Application>
  <PresentationFormat>Panorámica</PresentationFormat>
  <Paragraphs>59</Paragraphs>
  <Slides>23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7" baseType="lpstr">
      <vt:lpstr>Arial Unicode MS</vt:lpstr>
      <vt:lpstr>Corbel</vt:lpstr>
      <vt:lpstr>Wingdings 2</vt:lpstr>
      <vt:lpstr>Marco</vt:lpstr>
      <vt:lpstr>Jhovani Pineda Alvarez  Felipe londoño</vt:lpstr>
      <vt:lpstr>Comenzamos abriendo Windows PowerShell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 y nodeJs</dc:title>
  <dc:creator>Giovanny Pineda Alvarez</dc:creator>
  <cp:lastModifiedBy>Giovanny Pineda Alvarez</cp:lastModifiedBy>
  <cp:revision>19</cp:revision>
  <dcterms:created xsi:type="dcterms:W3CDTF">2020-03-31T12:43:31Z</dcterms:created>
  <dcterms:modified xsi:type="dcterms:W3CDTF">2020-03-31T22:30:45Z</dcterms:modified>
</cp:coreProperties>
</file>

<file path=docProps/thumbnail.jpeg>
</file>